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81" r:id="rId2"/>
    <p:sldId id="256" r:id="rId3"/>
    <p:sldId id="273" r:id="rId4"/>
    <p:sldId id="258" r:id="rId5"/>
    <p:sldId id="259" r:id="rId6"/>
    <p:sldId id="272" r:id="rId7"/>
    <p:sldId id="260" r:id="rId8"/>
    <p:sldId id="274" r:id="rId9"/>
    <p:sldId id="275" r:id="rId10"/>
    <p:sldId id="276" r:id="rId11"/>
    <p:sldId id="277" r:id="rId12"/>
    <p:sldId id="278" r:id="rId13"/>
    <p:sldId id="263" r:id="rId14"/>
    <p:sldId id="264" r:id="rId15"/>
    <p:sldId id="265" r:id="rId16"/>
    <p:sldId id="270" r:id="rId17"/>
    <p:sldId id="279" r:id="rId18"/>
    <p:sldId id="28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1A90"/>
    <a:srgbClr val="00FFCC"/>
    <a:srgbClr val="3366FF"/>
    <a:srgbClr val="472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65530" autoAdjust="0"/>
  </p:normalViewPr>
  <p:slideViewPr>
    <p:cSldViewPr>
      <p:cViewPr varScale="1">
        <p:scale>
          <a:sx n="49" d="100"/>
          <a:sy n="49" d="100"/>
        </p:scale>
        <p:origin x="1806" y="4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38A7A-B2B1-4B83-9D30-6FB1F072133F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9CCB5-1797-41EA-8A05-9868E7F96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226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13E12-C801-4FF4-815A-5516596B2283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FAFAB-8661-48EA-8968-98D1C422D8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1744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say it orally.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85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16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 teacher will discuss</a:t>
            </a:r>
            <a:r>
              <a:rPr lang="en-US" baseline="0" dirty="0" smtClean="0"/>
              <a:t> the synonym and antonym of the key words then will go to the section - A2 for evaluation.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42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</a:t>
            </a:r>
            <a:r>
              <a:rPr lang="en-US" baseline="0" dirty="0" smtClean="0"/>
              <a:t> will monitor and help the students. Then will do the next task in next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98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 students will try</a:t>
            </a:r>
            <a:r>
              <a:rPr lang="en-US" baseline="0" dirty="0" smtClean="0"/>
              <a:t> to fill in the gaps individually. If they do wrong then teacher click the mouse and students will compare with their answers.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03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 teacher will divided</a:t>
            </a:r>
            <a:r>
              <a:rPr lang="en-US" baseline="0" dirty="0" smtClean="0"/>
              <a:t> whole class into groups then will give them one item for each group.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43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no railway station, teacher can ask</a:t>
            </a:r>
            <a:r>
              <a:rPr lang="en-US" baseline="0" dirty="0" smtClean="0"/>
              <a:t> to students to go to bus station, launch </a:t>
            </a:r>
            <a:r>
              <a:rPr lang="en-US" baseline="0" dirty="0" err="1" smtClean="0"/>
              <a:t>ghat</a:t>
            </a:r>
            <a:r>
              <a:rPr lang="en-US" baseline="0" dirty="0" smtClean="0"/>
              <a:t>, airport, market etc.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4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63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say </a:t>
            </a:r>
            <a:r>
              <a:rPr lang="en-US" smtClean="0"/>
              <a:t>it orally.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20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hide this slide.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8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37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showing the video teacher can try to elicit the answer then he/she will give</a:t>
            </a:r>
            <a:r>
              <a:rPr lang="en-US" baseline="0" dirty="0" smtClean="0"/>
              <a:t> feedback.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12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will read the text proper way then he/she will ask his/her students</a:t>
            </a:r>
            <a:r>
              <a:rPr lang="en-US" baseline="0" dirty="0" smtClean="0"/>
              <a:t> </a:t>
            </a:r>
            <a:r>
              <a:rPr lang="en-US" dirty="0" smtClean="0"/>
              <a:t>to discuss with their pairs.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47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2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63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3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A6B328-1B75-4079-885C-D1008DA57A4A}" type="datetime1">
              <a:rPr lang="en-US" smtClean="0"/>
              <a:pPr/>
              <a:t>6/25/2015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22ABFE-8D8D-4109-AC9A-CF2128BAE56D}" type="datetime1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2F5E9-F08C-44E1-B7EC-9CC9FFB61968}" type="datetime1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330619-ED37-42DF-B3C0-5EC055D4C908}" type="datetime1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08FD51-A0D4-439B-9940-AC48631BE871}" type="datetime1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C38D3-B935-4F81-A698-424945D12985}" type="datetime1">
              <a:rPr lang="en-US" smtClean="0"/>
              <a:pPr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6D752-0A9C-4566-AEA1-E63508E61970}" type="datetime1">
              <a:rPr lang="en-US" smtClean="0"/>
              <a:pPr/>
              <a:t>6/25/2015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0BFC41-FBC0-4A18-99DE-CA56A5CEF08B}" type="datetime1">
              <a:rPr lang="en-US" smtClean="0"/>
              <a:pPr/>
              <a:t>6/25/2015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67FADD-8DFD-4595-AFC2-04756A2DB756}" type="datetime1">
              <a:rPr lang="en-US" smtClean="0"/>
              <a:pPr/>
              <a:t>6/25/2015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C0F057A-F26A-4B9A-BA69-DEC857F7F755}" type="datetime1">
              <a:rPr lang="en-US" smtClean="0"/>
              <a:pPr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0D8C9D-F828-45F5-83E2-4B555B2028D6}" type="datetime1">
              <a:rPr lang="en-US" smtClean="0"/>
              <a:pPr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EF38328-2E42-48C1-8647-3CECC7BEDA6D}" type="datetime1">
              <a:rPr lang="en-US" smtClean="0"/>
              <a:pPr/>
              <a:t>6/25/2015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219200"/>
            <a:ext cx="525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This is a hidden slide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257300" y="2743200"/>
            <a:ext cx="71628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Dear honorable teacher please follow the instructions that has given in the slide notes. </a:t>
            </a:r>
            <a:r>
              <a:rPr lang="en-US" sz="2400" dirty="0"/>
              <a:t>(under the every slide). It </a:t>
            </a:r>
            <a:r>
              <a:rPr lang="en-US" sz="2400" dirty="0" smtClean="0"/>
              <a:t>would be helpful to take a successful class. Thanks a lot. I wish you good luck.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0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640475"/>
            <a:ext cx="21336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Crowded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5631165"/>
            <a:ext cx="44958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Packed by people.</a:t>
            </a:r>
            <a:endParaRPr lang="en-US" sz="3200" b="1" dirty="0"/>
          </a:p>
        </p:txBody>
      </p:sp>
      <p:pic>
        <p:nvPicPr>
          <p:cNvPr id="8" name="Picture 7" descr="cr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534" y="1865897"/>
            <a:ext cx="3734931" cy="2344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4727496"/>
            <a:ext cx="7239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There are very crowded in the station.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62000" y="697421"/>
            <a:ext cx="1638300" cy="1436179"/>
            <a:chOff x="628650" y="762000"/>
            <a:chExt cx="1600200" cy="1368615"/>
          </a:xfrm>
        </p:grpSpPr>
        <p:sp>
          <p:nvSpPr>
            <p:cNvPr id="11" name="Rectangle 10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996592" y="5462536"/>
            <a:ext cx="1447800" cy="92203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(Click here)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9500" y="673064"/>
            <a:ext cx="21336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Couple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40984" y="5540620"/>
            <a:ext cx="25146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Pair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4680400"/>
            <a:ext cx="7239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An old couple is waiting for train.</a:t>
            </a:r>
            <a:endParaRPr lang="en-US" sz="2800" b="1" dirty="0"/>
          </a:p>
        </p:txBody>
      </p:sp>
      <p:pic>
        <p:nvPicPr>
          <p:cNvPr id="7" name="Picture 6" descr="co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358" y="1671310"/>
            <a:ext cx="4083842" cy="26720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62000" y="697421"/>
            <a:ext cx="1638300" cy="1436179"/>
            <a:chOff x="628650" y="762000"/>
            <a:chExt cx="1600200" cy="1368615"/>
          </a:xfrm>
        </p:grpSpPr>
        <p:sp>
          <p:nvSpPr>
            <p:cNvPr id="11" name="Rectangle 10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996592" y="5462536"/>
            <a:ext cx="1447800" cy="92203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(Click here)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520125"/>
            <a:ext cx="21336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Luggage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83039" y="5597036"/>
            <a:ext cx="30480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baggage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00653" y="4814712"/>
            <a:ext cx="59436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 man is carrying his luggage.</a:t>
            </a:r>
            <a:endParaRPr lang="en-US" sz="2800" b="1" dirty="0"/>
          </a:p>
        </p:txBody>
      </p:sp>
      <p:pic>
        <p:nvPicPr>
          <p:cNvPr id="8" name="Picture 7" descr="lu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605006"/>
            <a:ext cx="3505200" cy="29717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62000" y="697421"/>
            <a:ext cx="1638300" cy="1436179"/>
            <a:chOff x="628650" y="762000"/>
            <a:chExt cx="1600200" cy="1368615"/>
          </a:xfrm>
        </p:grpSpPr>
        <p:sp>
          <p:nvSpPr>
            <p:cNvPr id="11" name="Rectangle 10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304950" y="5428406"/>
            <a:ext cx="1447800" cy="92203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(Click here)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990600"/>
          <a:ext cx="8229600" cy="480059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075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Main  Word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3C1A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Similar  Word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3C1A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Opposite  Word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3C1A90"/>
                    </a:solidFill>
                  </a:tcPr>
                </a:tc>
              </a:tr>
              <a:tr h="6821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See  off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Goodbye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Receive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Long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Far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Short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Quiet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Silent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Busy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Heavy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Weight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Light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Pick up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Take off 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Drop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Young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Youth 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Old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33600" y="304800"/>
            <a:ext cx="51816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Similar and opposite words.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019800"/>
            <a:ext cx="81534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Now go to the section  - A2 and match the words.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40824_112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676400"/>
            <a:ext cx="6019800" cy="3257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828800" y="685800"/>
            <a:ext cx="51054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Silent reading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257800"/>
            <a:ext cx="70104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Now go to the next slide and fill in the gaps.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14600" y="228600"/>
            <a:ext cx="4572000" cy="533400"/>
          </a:xfrm>
          <a:prstGeom prst="round2Diag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Individual  work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457200" y="1066800"/>
            <a:ext cx="8305800" cy="53340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Fill in the gaps with the word from the box.</a:t>
            </a: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Once the writer and his friend were (a) ---------- the station. They were (b)--------- for the train. His friend © --------- was going to Dhaka and he came to see him (d)--------. He found the station very  (e) ------- . There was a long line of people at the (f) -------- . A woman in the line (g) -------- her child tightly. The writer also saw a group of (h) ------ people was talking and taking tea. There was a (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------- of old people trying to find a resting place. Another passenger a young (j) ------- was sitting on her luggage and reading a magazine.</a:t>
            </a:r>
          </a:p>
          <a:p>
            <a:pPr indent="457200" algn="ctr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1676400"/>
            <a:ext cx="9906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Lady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133600"/>
            <a:ext cx="9906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young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2133600"/>
            <a:ext cx="9906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at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1200" y="1676400"/>
            <a:ext cx="9906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held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1676400"/>
            <a:ext cx="11430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waiting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7200" y="1676400"/>
            <a:ext cx="11430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room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86400" y="1676400"/>
            <a:ext cx="16002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crowded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62800" y="1676400"/>
            <a:ext cx="9144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0" y="2133600"/>
            <a:ext cx="11430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Sajjad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67200" y="2133600"/>
            <a:ext cx="11430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couple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86400" y="2133600"/>
            <a:ext cx="16002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Ticket counter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62800" y="2133600"/>
            <a:ext cx="9144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off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6 L 0.4625 0.061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8555E-6 L -0.0875 0.194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6 L 0.3125 0.127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6 L -0.28333 0.183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48555E-6 L -0.52083 0.32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5723E-6 L 0.05417 0.260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8555E-6 L 0.02917 0.3828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6 L -0.00417 0.3939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6 L 0.3125 0.3828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8555E-6 L -0.00417 0.593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590800" y="457200"/>
            <a:ext cx="4572000" cy="990600"/>
          </a:xfrm>
          <a:prstGeom prst="downArrowCallou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Pair Works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066800" y="1600200"/>
            <a:ext cx="7086600" cy="12954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Suppose you went to one of the places listed below.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Describe what you saw, what was happening and what you did there (within five sentences).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00400"/>
            <a:ext cx="2590800" cy="1752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1" descr="E:\PahelaBaishakh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200400"/>
            <a:ext cx="2438400" cy="17526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685800" y="5334000"/>
            <a:ext cx="25908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An Air Port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5334000"/>
            <a:ext cx="24384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A Village Fair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5334000"/>
            <a:ext cx="28194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Sumi`s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Brith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day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2514600" cy="175259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685800"/>
            <a:ext cx="41910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Home works.</a:t>
            </a:r>
            <a:endParaRPr lang="en-US" sz="3600" b="1" dirty="0"/>
          </a:p>
        </p:txBody>
      </p:sp>
      <p:pic>
        <p:nvPicPr>
          <p:cNvPr id="4" name="Picture 3" descr="cr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752600"/>
            <a:ext cx="4724400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5257800"/>
            <a:ext cx="7620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Visit your local railway station and write down five sentences on it.</a:t>
            </a:r>
            <a:endParaRPr lang="en-US" sz="2800" b="1" dirty="0"/>
          </a:p>
        </p:txBody>
      </p:sp>
      <p:pic>
        <p:nvPicPr>
          <p:cNvPr id="8" name="Picture 7" descr="Hom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04800"/>
            <a:ext cx="2057400" cy="20979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6248400" cy="16002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MonooMJ" pitchFamily="2" charset="0"/>
              </a:rPr>
              <a:t>Acknowledgement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  <a:cs typeface="Mono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028735"/>
            <a:ext cx="79248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We would like to express our cordial gratitude to the  Ministry of Education, Directorate of Secondary &amp; Higher Education, NCTB, a2i</a:t>
            </a:r>
            <a:endParaRPr lang="en-US" sz="2400" b="1" dirty="0">
              <a:solidFill>
                <a:srgbClr val="003399"/>
              </a:solidFill>
              <a:latin typeface="Book Antiqua" pitchFamily="18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95700" y="3387520"/>
            <a:ext cx="1905000" cy="75256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  <a:cs typeface="Nikosh" pitchFamily="2" charset="0"/>
              </a:rPr>
              <a:t>and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4298541"/>
            <a:ext cx="7772400" cy="212955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the panel of honorable editors ( Md. Jahangir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Hasan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Rangpur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Ranjit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Poddar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Dhaka, and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Urmila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Ahmed,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Dhaka, to enrich the contents.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5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2514600" y="2133600"/>
            <a:ext cx="4495800" cy="2438400"/>
          </a:xfrm>
          <a:prstGeom prst="smileyFac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GOOD  BYE</a:t>
            </a:r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6" descr="han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914400"/>
            <a:ext cx="2819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 rot="1198179">
            <a:off x="2209183" y="4558652"/>
            <a:ext cx="1381284" cy="6858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114800" y="4953000"/>
            <a:ext cx="1447800" cy="6858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YOU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20335372">
            <a:off x="6247701" y="4577465"/>
            <a:ext cx="1429303" cy="6858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AGAIN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goodby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838200"/>
            <a:ext cx="2433415" cy="1999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goodby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0585" y="685800"/>
            <a:ext cx="2433415" cy="1999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3400"/>
            <a:ext cx="4267200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121" name="WordArt 1"/>
          <p:cNvSpPr>
            <a:spLocks noChangeArrowheads="1" noChangeShapeType="1" noTextEdit="1"/>
          </p:cNvSpPr>
          <p:nvPr/>
        </p:nvSpPr>
        <p:spPr bwMode="auto">
          <a:xfrm>
            <a:off x="1828800" y="3962400"/>
            <a:ext cx="4876800" cy="15335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WELCOME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1752600"/>
            <a:ext cx="7543800" cy="4084260"/>
            <a:chOff x="914400" y="1752600"/>
            <a:chExt cx="7543800" cy="4084260"/>
          </a:xfrm>
        </p:grpSpPr>
        <p:sp>
          <p:nvSpPr>
            <p:cNvPr id="3" name="TextBox 2"/>
            <p:cNvSpPr txBox="1"/>
            <p:nvPr/>
          </p:nvSpPr>
          <p:spPr>
            <a:xfrm>
              <a:off x="914400" y="1752600"/>
              <a:ext cx="7543800" cy="21236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 smtClean="0"/>
            </a:p>
            <a:p>
              <a:pPr algn="ctr"/>
              <a:r>
                <a:rPr lang="en-US" sz="3200" b="1" dirty="0" err="1" smtClean="0"/>
                <a:t>S.K.Md</a:t>
              </a:r>
              <a:r>
                <a:rPr lang="en-US" sz="3200" b="1" dirty="0" smtClean="0"/>
                <a:t>. </a:t>
              </a:r>
              <a:r>
                <a:rPr lang="en-US" sz="3200" b="1" dirty="0" err="1" smtClean="0"/>
                <a:t>Harunar</a:t>
              </a:r>
              <a:r>
                <a:rPr lang="en-US" sz="3200" b="1" dirty="0" smtClean="0"/>
                <a:t> Rashid</a:t>
              </a:r>
            </a:p>
            <a:p>
              <a:pPr algn="ctr"/>
              <a:r>
                <a:rPr lang="en-US" sz="2000" b="1" dirty="0" smtClean="0"/>
                <a:t> - Senior Assistant teacher</a:t>
              </a:r>
            </a:p>
            <a:p>
              <a:pPr algn="ctr"/>
              <a:r>
                <a:rPr lang="en-US" sz="2400" b="1" dirty="0" err="1" smtClean="0"/>
                <a:t>Sonatola</a:t>
              </a:r>
              <a:r>
                <a:rPr lang="en-US" sz="2400" b="1" dirty="0" smtClean="0"/>
                <a:t> Model High School</a:t>
              </a:r>
            </a:p>
            <a:p>
              <a:pPr algn="ctr"/>
              <a:r>
                <a:rPr lang="en-US" sz="2400" b="1" dirty="0" err="1" smtClean="0"/>
                <a:t>Bogra</a:t>
              </a:r>
              <a:r>
                <a:rPr lang="en-US" sz="2400" b="1" dirty="0" smtClean="0"/>
                <a:t>.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05000" y="4267200"/>
              <a:ext cx="5486400" cy="15696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 smtClean="0"/>
            </a:p>
            <a:p>
              <a:pPr algn="ctr"/>
              <a:r>
                <a:rPr lang="en-US" sz="2400" b="1" dirty="0" smtClean="0"/>
                <a:t>English For Today</a:t>
              </a:r>
            </a:p>
            <a:p>
              <a:pPr algn="ctr"/>
              <a:r>
                <a:rPr lang="en-US" sz="2400" b="1" dirty="0" smtClean="0"/>
                <a:t>Class : Six.</a:t>
              </a:r>
            </a:p>
            <a:p>
              <a:pPr algn="ctr"/>
              <a:r>
                <a:rPr lang="en-US" sz="2400" b="1" dirty="0" smtClean="0"/>
                <a:t>Lesson 3</a:t>
              </a:r>
              <a:endParaRPr lang="en-US" sz="2400" b="1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133600"/>
            <a:ext cx="762185" cy="152421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4419600"/>
            <a:ext cx="869991" cy="243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4600" y="533400"/>
            <a:ext cx="4114800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Identity</a:t>
            </a:r>
            <a:endParaRPr lang="en-US" sz="44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9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362200" y="533400"/>
            <a:ext cx="4648200" cy="5334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Today`s topic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b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371600"/>
            <a:ext cx="6553200" cy="350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105400"/>
            <a:ext cx="7620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At a Railway Station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685800"/>
            <a:ext cx="57150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Learning outcomes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457200" y="1828800"/>
            <a:ext cx="8229600" cy="35394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After completing the lesson students will be able to…</a:t>
            </a: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read and understand texts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Talk about people, places and familiar objects in short and simple sentences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paragraph, letter, compositions.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447800" y="685800"/>
            <a:ext cx="6705600" cy="1143000"/>
          </a:xfrm>
          <a:prstGeom prst="downArrow">
            <a:avLst>
              <a:gd name="adj1" fmla="val 50000"/>
              <a:gd name="adj2" fmla="val 51154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Let`s  enjoy a video clip</a:t>
            </a:r>
            <a:endParaRPr lang="en-US" sz="2800" dirty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5334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Elephant" pitchFamily="18" charset="0"/>
              </a:rPr>
              <a:t>What is the name of this place ?</a:t>
            </a:r>
            <a:endParaRPr lang="en-US" sz="2800" dirty="0">
              <a:solidFill>
                <a:srgbClr val="002060"/>
              </a:solidFill>
              <a:latin typeface="Elephant" pitchFamily="18" charset="0"/>
            </a:endParaRPr>
          </a:p>
        </p:txBody>
      </p:sp>
      <p:pic>
        <p:nvPicPr>
          <p:cNvPr id="5" name="Picture 4" descr="Journey by tra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971800"/>
            <a:ext cx="2897704" cy="2171700"/>
          </a:xfrm>
          <a:prstGeom prst="rect">
            <a:avLst/>
          </a:prstGeom>
        </p:spPr>
      </p:pic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575788"/>
              </p:ext>
            </p:extLst>
          </p:nvPr>
        </p:nvGraphicFramePr>
        <p:xfrm>
          <a:off x="4191000" y="1981200"/>
          <a:ext cx="1371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981200"/>
                        <a:ext cx="13716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09800" y="5321030"/>
            <a:ext cx="5562600" cy="61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 railway station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0140824_112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362200"/>
            <a:ext cx="3505200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590800"/>
            <a:ext cx="3657600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Wave 5"/>
          <p:cNvSpPr/>
          <p:nvPr/>
        </p:nvSpPr>
        <p:spPr>
          <a:xfrm>
            <a:off x="609600" y="266700"/>
            <a:ext cx="7924800" cy="1828800"/>
          </a:xfrm>
          <a:prstGeom prst="wav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Listen the text attentively then talk with your partner about what the speaker saw and did at the railway station. Use your own words.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1900" y="808255"/>
            <a:ext cx="22860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See off</a:t>
            </a:r>
            <a:endParaRPr lang="en-US" sz="3200" b="1" dirty="0">
              <a:ln/>
              <a:solidFill>
                <a:schemeClr val="accent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5638800"/>
            <a:ext cx="44196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Good Bye / Bid farewell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00300" y="4868128"/>
            <a:ext cx="4876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</a:t>
            </a:r>
            <a:r>
              <a:rPr lang="en-US" sz="2400" b="1" dirty="0" smtClean="0"/>
              <a:t> came to see him off.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62000" y="697421"/>
            <a:ext cx="1638300" cy="1436179"/>
            <a:chOff x="628650" y="762000"/>
            <a:chExt cx="1600200" cy="1368615"/>
          </a:xfrm>
        </p:grpSpPr>
        <p:sp>
          <p:nvSpPr>
            <p:cNvPr id="10" name="Rectangle 9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996592" y="5462536"/>
            <a:ext cx="1447800" cy="92203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(Click here)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3771900" y="1647565"/>
            <a:ext cx="2705100" cy="2924435"/>
          </a:xfrm>
          <a:prstGeom prst="round2Diag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1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558225"/>
            <a:ext cx="27432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Queue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5625048"/>
            <a:ext cx="28194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Line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6592" y="4372592"/>
            <a:ext cx="654720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They are standing in the queue for vote.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85750" y="368793"/>
            <a:ext cx="1638300" cy="1436179"/>
            <a:chOff x="628650" y="762000"/>
            <a:chExt cx="1600200" cy="1368615"/>
          </a:xfrm>
        </p:grpSpPr>
        <p:sp>
          <p:nvSpPr>
            <p:cNvPr id="10" name="Rectangle 9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996592" y="5462536"/>
            <a:ext cx="1447800" cy="92203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(Click here)</a:t>
            </a:r>
            <a:endParaRPr lang="en-US" sz="1400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5" y="1733013"/>
            <a:ext cx="3867150" cy="240137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1392</TotalTime>
  <Words>860</Words>
  <Application>Microsoft Office PowerPoint</Application>
  <PresentationFormat>On-screen Show (4:3)</PresentationFormat>
  <Paragraphs>166</Paragraphs>
  <Slides>19</Slides>
  <Notes>17</Notes>
  <HiddenSlides>1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Book Antiqua</vt:lpstr>
      <vt:lpstr>Calibri</vt:lpstr>
      <vt:lpstr>Elephant</vt:lpstr>
      <vt:lpstr>Impact</vt:lpstr>
      <vt:lpstr>Lucida Sans Unicode</vt:lpstr>
      <vt:lpstr>MonooMJ</vt:lpstr>
      <vt:lpstr>Nikosh</vt:lpstr>
      <vt:lpstr>Times New Roman</vt:lpstr>
      <vt:lpstr>Verdana</vt:lpstr>
      <vt:lpstr>Wingdings</vt:lpstr>
      <vt:lpstr>Wingdings 2</vt:lpstr>
      <vt:lpstr>Wingdings 3</vt:lpstr>
      <vt:lpstr>Concourse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acer-9</dc:creator>
  <cp:lastModifiedBy>MR.HARUN</cp:lastModifiedBy>
  <cp:revision>169</cp:revision>
  <dcterms:created xsi:type="dcterms:W3CDTF">2006-08-16T00:00:00Z</dcterms:created>
  <dcterms:modified xsi:type="dcterms:W3CDTF">2015-06-25T09:11:28Z</dcterms:modified>
</cp:coreProperties>
</file>